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70" r:id="rId14"/>
    <p:sldId id="268" r:id="rId15"/>
    <p:sldId id="271" r:id="rId16"/>
    <p:sldId id="272" r:id="rId17"/>
    <p:sldId id="273" r:id="rId18"/>
    <p:sldId id="269" r:id="rId19"/>
    <p:sldId id="274" r:id="rId20"/>
    <p:sldId id="275" r:id="rId21"/>
    <p:sldId id="276" r:id="rId22"/>
    <p:sldId id="277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103188"/>
            <a:ext cx="4943475" cy="665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13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6633"/>
            <a:ext cx="4248472" cy="6523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72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486054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991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" t="2726" r="44921" b="16740"/>
          <a:stretch/>
        </p:blipFill>
        <p:spPr bwMode="auto">
          <a:xfrm>
            <a:off x="1475656" y="198331"/>
            <a:ext cx="648072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61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5183505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05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5113612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22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655272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288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89" y="476672"/>
            <a:ext cx="729681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552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6611888" cy="661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28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29" y="332656"/>
            <a:ext cx="8712968" cy="581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712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998289" cy="534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73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116632"/>
            <a:ext cx="5154257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34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103188"/>
            <a:ext cx="4943475" cy="665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90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Лечит маленьких детей,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Лечит птичек и зверей.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Сквозь очки на всех глядит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Добрый доктор… 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3888"/>
            <a:ext cx="4608512" cy="668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677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 сметане мешен,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 окошке стужен,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Круглый бок, румяный бок,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Покатился … 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84175"/>
            <a:ext cx="66675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283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Многим долго неизвестный,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Стал он каждому дружком.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Всем по сказке интересной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Мальчик-луковка знаком.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Очень просто и недлинно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Он зовётся …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8640"/>
            <a:ext cx="5544617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52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4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Возле леса на опушке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трое их живёт в избушке.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Там три стула и три кружки,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Три кровати, три подушки,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Угадайте без подсказки –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Кто герои этой сказки? 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97" y="836712"/>
            <a:ext cx="511256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246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Человечек деревянный,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 воде и под водой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Ищет ключик золотой.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Всюду нос сует он длинный.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Кто же это?... 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764704"/>
            <a:ext cx="424062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04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Бабушка девочку очень любила,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Шапочку красную ей подарила,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Девочка имя забыла свое,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Вы подскажите, как звали ее? 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4486622" cy="628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562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Ты один не умывался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И </a:t>
            </a:r>
            <a:r>
              <a:rPr lang="ru-RU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грязнулею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 остался,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И сбежали от грязнули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И чулки, и башмаки. </a:t>
            </a:r>
            <a:endParaRPr lang="ru-RU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656"/>
            <a:ext cx="4416921" cy="639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848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Кто-то за кого-то ухватился крепко: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-Ох, никак не вытянуть,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Ох, засела крепко.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Но еще помощники скоро прибегут.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Победит упрямицу дружный общий труд. 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6967428" cy="505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74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Я на балу никогда не бывала,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Чистила, мыла, варила и пряла.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Когда же случилось попасть мне на бал,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То голову принц от любви потерял,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А я башмачок потеряла тогда.</a:t>
            </a:r>
            <a:b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Кто я такая?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5" r="29762"/>
          <a:stretch/>
        </p:blipFill>
        <p:spPr bwMode="auto">
          <a:xfrm>
            <a:off x="4427984" y="198895"/>
            <a:ext cx="3731298" cy="645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78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103188"/>
            <a:ext cx="4943475" cy="665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522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53</TotalTime>
  <Words>140</Words>
  <Application>Microsoft Office PowerPoint</Application>
  <PresentationFormat>Экран (4:3)</PresentationFormat>
  <Paragraphs>30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6</cp:revision>
  <dcterms:created xsi:type="dcterms:W3CDTF">2021-10-17T15:48:04Z</dcterms:created>
  <dcterms:modified xsi:type="dcterms:W3CDTF">2021-10-17T16:52:18Z</dcterms:modified>
</cp:coreProperties>
</file>