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09.02.2020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7796808" cy="6237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21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856984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9898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352928" cy="626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8089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8664008" cy="563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059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712968" cy="6178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14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04664"/>
            <a:ext cx="8748973" cy="5832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82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70" y="260648"/>
            <a:ext cx="8985556" cy="5993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160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8779300" cy="54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77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12968" cy="6534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034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77213"/>
            <a:ext cx="8832981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07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pc</dc:creator>
  <cp:lastModifiedBy>pc</cp:lastModifiedBy>
  <cp:revision>2</cp:revision>
  <dcterms:created xsi:type="dcterms:W3CDTF">2020-02-09T17:34:47Z</dcterms:created>
  <dcterms:modified xsi:type="dcterms:W3CDTF">2020-02-09T17:56:04Z</dcterms:modified>
</cp:coreProperties>
</file>