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5" r:id="rId8"/>
    <p:sldId id="267" r:id="rId9"/>
    <p:sldId id="268" r:id="rId10"/>
    <p:sldId id="261" r:id="rId11"/>
    <p:sldId id="263" r:id="rId12"/>
    <p:sldId id="260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24365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81037"/>
            <a:ext cx="19526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6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" y="0"/>
            <a:ext cx="9145690" cy="6888101"/>
          </a:xfrm>
        </p:spPr>
      </p:pic>
    </p:spTree>
    <p:extLst>
      <p:ext uri="{BB962C8B-B14F-4D97-AF65-F5344CB8AC3E}">
        <p14:creationId xmlns:p14="http://schemas.microsoft.com/office/powerpoint/2010/main" val="108748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4920" cy="6858000"/>
          </a:xfrm>
        </p:spPr>
      </p:pic>
    </p:spTree>
    <p:extLst>
      <p:ext uri="{BB962C8B-B14F-4D97-AF65-F5344CB8AC3E}">
        <p14:creationId xmlns:p14="http://schemas.microsoft.com/office/powerpoint/2010/main" val="1366934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24721"/>
            <a:ext cx="6444208" cy="6882721"/>
          </a:xfrm>
        </p:spPr>
      </p:pic>
    </p:spTree>
    <p:extLst>
      <p:ext uri="{BB962C8B-B14F-4D97-AF65-F5344CB8AC3E}">
        <p14:creationId xmlns:p14="http://schemas.microsoft.com/office/powerpoint/2010/main" val="414852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2" y="0"/>
            <a:ext cx="9173592" cy="6883841"/>
          </a:xfrm>
        </p:spPr>
      </p:pic>
    </p:spTree>
    <p:extLst>
      <p:ext uri="{BB962C8B-B14F-4D97-AF65-F5344CB8AC3E}">
        <p14:creationId xmlns:p14="http://schemas.microsoft.com/office/powerpoint/2010/main" val="97124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13219" r="4827" b="12465"/>
          <a:stretch/>
        </p:blipFill>
        <p:spPr bwMode="auto">
          <a:xfrm>
            <a:off x="0" y="1052736"/>
            <a:ext cx="4988559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22" y="1461941"/>
            <a:ext cx="4022240" cy="34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775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14952" r="2967" b="11825"/>
          <a:stretch/>
        </p:blipFill>
        <p:spPr bwMode="auto">
          <a:xfrm>
            <a:off x="0" y="0"/>
            <a:ext cx="5408269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31" y="3789040"/>
            <a:ext cx="3933768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293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3"/>
            <a:ext cx="9144000" cy="6866203"/>
          </a:xfrm>
        </p:spPr>
      </p:pic>
    </p:spTree>
    <p:extLst>
      <p:ext uri="{BB962C8B-B14F-4D97-AF65-F5344CB8AC3E}">
        <p14:creationId xmlns:p14="http://schemas.microsoft.com/office/powerpoint/2010/main" val="42004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079"/>
            <a:ext cx="6663906" cy="6750677"/>
          </a:xfrm>
        </p:spPr>
      </p:pic>
    </p:spTree>
    <p:extLst>
      <p:ext uri="{BB962C8B-B14F-4D97-AF65-F5344CB8AC3E}">
        <p14:creationId xmlns:p14="http://schemas.microsoft.com/office/powerpoint/2010/main" val="364521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" y="0"/>
            <a:ext cx="9142310" cy="6847805"/>
          </a:xfrm>
        </p:spPr>
      </p:pic>
    </p:spTree>
    <p:extLst>
      <p:ext uri="{BB962C8B-B14F-4D97-AF65-F5344CB8AC3E}">
        <p14:creationId xmlns:p14="http://schemas.microsoft.com/office/powerpoint/2010/main" val="376837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71"/>
          </a:xfrm>
        </p:spPr>
      </p:pic>
    </p:spTree>
    <p:extLst>
      <p:ext uri="{BB962C8B-B14F-4D97-AF65-F5344CB8AC3E}">
        <p14:creationId xmlns:p14="http://schemas.microsoft.com/office/powerpoint/2010/main" val="55313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14832"/>
            <a:ext cx="5292080" cy="6872832"/>
          </a:xfrm>
        </p:spPr>
      </p:pic>
    </p:spTree>
    <p:extLst>
      <p:ext uri="{BB962C8B-B14F-4D97-AF65-F5344CB8AC3E}">
        <p14:creationId xmlns:p14="http://schemas.microsoft.com/office/powerpoint/2010/main" val="132564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12" y="-1"/>
            <a:ext cx="5280660" cy="6858001"/>
          </a:xfrm>
        </p:spPr>
      </p:pic>
    </p:spTree>
    <p:extLst>
      <p:ext uri="{BB962C8B-B14F-4D97-AF65-F5344CB8AC3E}">
        <p14:creationId xmlns:p14="http://schemas.microsoft.com/office/powerpoint/2010/main" val="101925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3</cp:revision>
  <dcterms:created xsi:type="dcterms:W3CDTF">2019-02-18T16:27:13Z</dcterms:created>
  <dcterms:modified xsi:type="dcterms:W3CDTF">2019-02-18T17:07:17Z</dcterms:modified>
</cp:coreProperties>
</file>