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4" r="15589"/>
          <a:stretch/>
        </p:blipFill>
        <p:spPr bwMode="auto">
          <a:xfrm>
            <a:off x="1691680" y="0"/>
            <a:ext cx="556201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48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850" fill="hold">
                                          <p:stCondLst>
                                            <p:cond delay="8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850" fill="hold">
                                          <p:stCondLst>
                                            <p:cond delay="17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850" fill="hold">
                                          <p:stCondLst>
                                            <p:cond delay="25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850" fill="hold">
                                          <p:stCondLst>
                                            <p:cond delay="3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21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544616" cy="683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5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83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544616" cy="683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79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239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5</cp:revision>
  <dcterms:created xsi:type="dcterms:W3CDTF">2021-12-08T04:36:19Z</dcterms:created>
  <dcterms:modified xsi:type="dcterms:W3CDTF">2021-12-08T08:49:52Z</dcterms:modified>
</cp:coreProperties>
</file>