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2" r:id="rId5"/>
    <p:sldId id="266" r:id="rId6"/>
    <p:sldId id="267" r:id="rId7"/>
    <p:sldId id="268" r:id="rId8"/>
    <p:sldId id="269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757375"/>
            <a:ext cx="7416824" cy="5189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7330" algn="ctr">
              <a:lnSpc>
                <a:spcPct val="115000"/>
              </a:lnSpc>
              <a:spcAft>
                <a:spcPts val="0"/>
              </a:spcAft>
            </a:pPr>
            <a:r>
              <a:rPr lang="ru-RU" sz="3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 на море, на земле, где-то в сказочной стране,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indent="227330" algn="ctr">
              <a:lnSpc>
                <a:spcPct val="115000"/>
              </a:lnSpc>
              <a:spcAft>
                <a:spcPts val="0"/>
              </a:spcAft>
            </a:pPr>
            <a:r>
              <a:rPr lang="ru-RU" sz="3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Есть пернатая царица по прозванию жар-птица</a:t>
            </a:r>
            <a:r>
              <a:rPr lang="ru-RU" sz="3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indent="227330" algn="ctr">
              <a:lnSpc>
                <a:spcPct val="115000"/>
              </a:lnSpc>
              <a:spcAft>
                <a:spcPts val="0"/>
              </a:spcAft>
            </a:pPr>
            <a:r>
              <a:rPr lang="ru-RU" sz="3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Крылья золотом пылают, и рубинами сверкают,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indent="227330" algn="ctr">
              <a:lnSpc>
                <a:spcPct val="115000"/>
              </a:lnSpc>
              <a:spcAft>
                <a:spcPts val="0"/>
              </a:spcAft>
            </a:pPr>
            <a:r>
              <a:rPr lang="ru-RU" sz="3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 пера струится свет, краше птицы в мире нет</a:t>
            </a:r>
            <a:r>
              <a:rPr lang="ru-RU" sz="3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!</a:t>
            </a:r>
            <a:endParaRPr lang="ru-RU" sz="28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55177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-22154"/>
            <a:ext cx="4752528" cy="689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34106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8832304" cy="4968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92457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0"/>
            <a:ext cx="4896544" cy="6890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5912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463" y="98425"/>
            <a:ext cx="6315075" cy="666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49381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0"/>
            <a:ext cx="5184576" cy="6912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29066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8640"/>
            <a:ext cx="7189872" cy="6347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28800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476672"/>
            <a:ext cx="7872875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85388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501"/>
            <a:ext cx="5112568" cy="6816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99564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0"/>
            <a:ext cx="573651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91388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17</TotalTime>
  <Words>9</Words>
  <Application>Microsoft Office PowerPoint</Application>
  <PresentationFormat>Экран (4:3)</PresentationFormat>
  <Paragraphs>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pc</dc:creator>
  <cp:lastModifiedBy>pc</cp:lastModifiedBy>
  <cp:revision>3</cp:revision>
  <dcterms:created xsi:type="dcterms:W3CDTF">2021-10-17T17:03:40Z</dcterms:created>
  <dcterms:modified xsi:type="dcterms:W3CDTF">2021-10-17T17:31:54Z</dcterms:modified>
</cp:coreProperties>
</file>