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8"/>
  </p:notesMasterIdLst>
  <p:sldIdLst>
    <p:sldId id="256" r:id="rId2"/>
    <p:sldId id="258" r:id="rId3"/>
    <p:sldId id="284" r:id="rId4"/>
    <p:sldId id="321" r:id="rId5"/>
    <p:sldId id="272" r:id="rId6"/>
    <p:sldId id="273" r:id="rId7"/>
    <p:sldId id="275" r:id="rId8"/>
    <p:sldId id="285" r:id="rId9"/>
    <p:sldId id="286" r:id="rId10"/>
    <p:sldId id="287" r:id="rId11"/>
    <p:sldId id="288" r:id="rId12"/>
    <p:sldId id="302" r:id="rId13"/>
    <p:sldId id="322" r:id="rId14"/>
    <p:sldId id="323" r:id="rId15"/>
    <p:sldId id="324" r:id="rId16"/>
    <p:sldId id="296" r:id="rId17"/>
    <p:sldId id="297" r:id="rId18"/>
    <p:sldId id="303" r:id="rId19"/>
    <p:sldId id="325" r:id="rId20"/>
    <p:sldId id="326" r:id="rId21"/>
    <p:sldId id="327" r:id="rId22"/>
    <p:sldId id="301" r:id="rId23"/>
    <p:sldId id="300" r:id="rId24"/>
    <p:sldId id="328" r:id="rId25"/>
    <p:sldId id="329" r:id="rId26"/>
    <p:sldId id="330" r:id="rId27"/>
    <p:sldId id="309" r:id="rId28"/>
    <p:sldId id="331" r:id="rId29"/>
    <p:sldId id="332" r:id="rId30"/>
    <p:sldId id="333" r:id="rId31"/>
    <p:sldId id="307" r:id="rId32"/>
    <p:sldId id="306" r:id="rId33"/>
    <p:sldId id="334" r:id="rId34"/>
    <p:sldId id="335" r:id="rId35"/>
    <p:sldId id="336" r:id="rId36"/>
    <p:sldId id="312" r:id="rId37"/>
    <p:sldId id="337" r:id="rId38"/>
    <p:sldId id="338" r:id="rId39"/>
    <p:sldId id="269" r:id="rId40"/>
    <p:sldId id="341" r:id="rId41"/>
    <p:sldId id="340" r:id="rId42"/>
    <p:sldId id="339" r:id="rId43"/>
    <p:sldId id="343" r:id="rId44"/>
    <p:sldId id="344" r:id="rId45"/>
    <p:sldId id="342" r:id="rId46"/>
    <p:sldId id="31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AF38B-E6EC-4FDD-8B29-E7ECAFED2E79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612A-9279-4923-9EA0-3EF0D57E10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E23A568-4808-4AE1-92E2-4A19235CB5D8}" type="datetimeFigureOut">
              <a:rPr lang="ru-RU" smtClean="0"/>
              <a:pPr/>
              <a:t>06.12.2020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6BB95E-1428-476E-B7F5-BBB574D18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images.yandex.ru/yandsearch?text=%D0%BA%D0%B0%D1%80%D1%82%D0%B0%20%D1%80%D0%BE%D1%81%D1%81%D0%B8%D0%B8&amp;fp=0&amp;pos=25&amp;uinfo=ww-1587-wh-792-fw-1362-fh-586-pd-1&amp;rpt=simage&amp;img_url=http://img.gazeta.ru/files3/989/4749989/15oct_vote_210x140_01.pn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1%84%D0%BB%D0%B0%D0%B3%20%D0%B3%D0%B5%D1%80%D0%BC%D0%B0%D0%BD%D0%B8%D0%B8&amp;fp=0&amp;img_url=http://copypast.ru/foto9/2401/germany.jpg&amp;pos=12&amp;uinfo=ww-1587-wh-792-fw-1362-fh-586-pd-1&amp;rpt=simage" TargetMode="External"/><Relationship Id="rId13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hyperlink" Target="http://images.yandex.ru/yandsearch?text=%D1%84%D0%BB%D0%B0%D0%B3%20%D1%83%D0%BA%D1%80%D0%B0%D0%B8%D0%BD%D1%8B&amp;fp=0&amp;img_url=http://www.hrono.ru/heraldicum/flagi/ukraine/images/by.gif&amp;pos=2&amp;uinfo=ww-1587-wh-792-fw-1362-fh-586-pd-1&amp;rpt=simage" TargetMode="External"/><Relationship Id="rId2" Type="http://schemas.openxmlformats.org/officeDocument/2006/relationships/hyperlink" Target="http://images.yandex.ru/yandsearch?source=wiz&amp;fp=1&amp;img_url=http://maldeseine.free.fr/IMAGES/800px-Flag_of_the_People's_Republic_of_China.png&amp;uinfo=ww-1587-wh-792-fw-1362-fh-586-pd-1&amp;p=1&amp;text=%D1%84%D0%BB%D0%B0%D0%B3%D0%B8%20%D0%BA%D0%B8%D1%82%D0%B0%D1%8F%20%D0%B8%20%D1%8F%D0%BF%D0%BE%D0%BD%D0%B8%D0%B8&amp;noreask=1&amp;pos=54&amp;rpt=simage&amp;lr=76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yandex.ru/yandsearch?text=%D1%84%D0%BB%D0%B0%D0%B3%20%D0%B0%D0%BC%D0%B5%D1%80%D0%B8%D0%BA%D0%B8&amp;fp=0&amp;img_url=http://edu.warhol.org/images/jasper-johns-flag.jpg&amp;pos=23&amp;uinfo=ww-1587-wh-792-fw-1362-fh-586-pd-1&amp;rpt=simage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hyperlink" Target="http://images.yandex.ru/yandsearch?text=%D1%84%D0%BB%D0%B0%D0%B3%20%D1%80%D0%BE%D1%81%D1%81%D0%B8%D0%B8&amp;fp=0&amp;img_url=http://www.avista.su/picture/flags/russia.gif&amp;pos=9&amp;uinfo=ww-1587-wh-792-fw-1362-fh-586-pd-1&amp;rpt=simage" TargetMode="External"/><Relationship Id="rId4" Type="http://schemas.openxmlformats.org/officeDocument/2006/relationships/hyperlink" Target="http://images.yandex.ru/yandsearch?source=wiz&amp;fp=2&amp;img_url=http://www.ricklatona.com/wp-content/uploads/2009/07/japan.gif&amp;uinfo=ww-1587-wh-792-fw-1362-fh-586-pd-1&amp;p=2&amp;text=%D1%84%D0%BB%D0%B0%D0%B3%D0%B8%20%D0%BA%D0%B8%D1%82%D0%B0%D1%8F%20%D0%B8%20%D1%8F%D0%BF%D0%BE%D0%BD%D0%B8%D0%B8&amp;noreask=1&amp;pos=69&amp;rpt=simage&amp;lr=76" TargetMode="Externa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068960"/>
            <a:ext cx="8496944" cy="18288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«Моя Родина»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http://hh.ru/ichameleon/08056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1892"/>
            <a:ext cx="5544616" cy="311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oy-school-bus-16897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309238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8504"/>
            <a:ext cx="8424936" cy="59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68519_36568197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68519_36568197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8504"/>
            <a:ext cx="8424936" cy="59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946" y="476672"/>
            <a:ext cx="9181946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29200"/>
            <a:ext cx="8183880" cy="105156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Adobe Fangsong Std R" pitchFamily="18" charset="-128"/>
              </a:rPr>
              <a:t>Карта   России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Adobe Fangsong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540"/>
            <a:ext cx="8749721" cy="51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8504"/>
            <a:ext cx="8424936" cy="59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а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16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а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8504"/>
            <a:ext cx="8424936" cy="59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aevedcheskiy-prav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aevedcheskiy-prav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3-tub-ru.yandex.net/i?id=461370946-42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6154"/>
            <a:ext cx="2467161" cy="164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0-tub-ru.yandex.net/i?id=179686140-3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58891"/>
            <a:ext cx="2415404" cy="161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0-tub-ru.yandex.net/i?id=207976421-07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06" y="1149633"/>
            <a:ext cx="2835746" cy="148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6-tub-ru.yandex.net/i?id=19656410-23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59842"/>
            <a:ext cx="2802210" cy="168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6-tub-ru.yandex.net/i?id=225199259-10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18850"/>
            <a:ext cx="2493117" cy="1662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m5-tub-ru.yandex.net/i?id=238015930-33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3927"/>
            <a:ext cx="2482850" cy="165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3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8504"/>
            <a:ext cx="8424936" cy="59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8504"/>
            <a:ext cx="8424936" cy="59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ь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59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ьд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94" cy="2996952"/>
          </a:xfrm>
          <a:prstGeom prst="rect">
            <a:avLst/>
          </a:prstGeom>
        </p:spPr>
      </p:pic>
      <p:pic>
        <p:nvPicPr>
          <p:cNvPr id="3" name="Рисунок 2" descr="image.ph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920" y="2636912"/>
            <a:ext cx="7065080" cy="4724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352928" cy="6082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12968" cy="580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4602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9255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560840" cy="63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0800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2"/>
          <a:stretch/>
        </p:blipFill>
        <p:spPr bwMode="auto">
          <a:xfrm>
            <a:off x="107504" y="188640"/>
            <a:ext cx="442151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11368"/>
          <a:stretch/>
        </p:blipFill>
        <p:spPr bwMode="auto">
          <a:xfrm>
            <a:off x="4499991" y="2204864"/>
            <a:ext cx="450478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12492425-Children-On-School-Bus-Around-Ear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51"/>
            <a:ext cx="9144000" cy="6824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960" y="4509120"/>
            <a:ext cx="7381448" cy="105156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Adobe Fangsong Std R" pitchFamily="18" charset="-128"/>
              </a:rPr>
              <a:t>    Флаг   России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Adobe Fangsong Std R" pitchFamily="18" charset="-128"/>
            </a:endParaRPr>
          </a:p>
        </p:txBody>
      </p:sp>
      <p:pic>
        <p:nvPicPr>
          <p:cNvPr id="3" name="Picture 3" descr="C:\Documents and Settings\Admin\Рабочий стол\j0400812-121308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624736" cy="350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3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83459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Adobe Fangsong Std R" pitchFamily="18" charset="-128"/>
              </a:rPr>
              <a:t>Герб     России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Adobe Fangsong Std R" pitchFamily="18" charset="-128"/>
            </a:endParaRPr>
          </a:p>
        </p:txBody>
      </p:sp>
      <p:pic>
        <p:nvPicPr>
          <p:cNvPr id="3" name="Picture 2" descr="C:\Documents and Settings\Admin\Рабочий стол\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75328"/>
            <a:ext cx="3816424" cy="450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7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568" y="44624"/>
            <a:ext cx="8183880" cy="105156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Символы  России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3" descr="C:\Documents and Settings\Admin\Рабочий стол\j0400812-1213084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130" y="1269231"/>
            <a:ext cx="2952750" cy="251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Admin\Рабочий стол\9785714009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3214018"/>
            <a:ext cx="2448272" cy="2879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Admin\Рабочий стол\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283" y="1268759"/>
            <a:ext cx="2376487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гим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47664" y="60765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ждб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625780" cy="6192688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23528" y="332656"/>
            <a:ext cx="7772400" cy="792088"/>
          </a:xfrm>
          <a:prstGeom prst="rect">
            <a:avLst/>
          </a:prstGeom>
        </p:spPr>
        <p:txBody>
          <a:bodyPr vert="horz" lIns="45720" rIns="45720" bIns="4572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Челябинск</a:t>
            </a:r>
            <a:endParaRPr kumimoji="0" lang="ru-RU" sz="4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496944" cy="8926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Экскурсовод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дж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268760"/>
            <a:ext cx="6892674" cy="5388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436</TotalTime>
  <Words>15</Words>
  <Application>Microsoft Office PowerPoint</Application>
  <PresentationFormat>Экран (4:3)</PresentationFormat>
  <Paragraphs>7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Аспект</vt:lpstr>
      <vt:lpstr>«Моя Родина»</vt:lpstr>
      <vt:lpstr>Карта   России</vt:lpstr>
      <vt:lpstr>Презентация PowerPoint</vt:lpstr>
      <vt:lpstr>Презентация PowerPoint</vt:lpstr>
      <vt:lpstr>    Флаг   России</vt:lpstr>
      <vt:lpstr>Герб     России</vt:lpstr>
      <vt:lpstr>Символы  России</vt:lpstr>
      <vt:lpstr>Презентация PowerPoint</vt:lpstr>
      <vt:lpstr>Экскурсовод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ДС№18</dc:creator>
  <cp:lastModifiedBy>pc</cp:lastModifiedBy>
  <cp:revision>92</cp:revision>
  <dcterms:created xsi:type="dcterms:W3CDTF">2014-01-22T04:10:17Z</dcterms:created>
  <dcterms:modified xsi:type="dcterms:W3CDTF">2020-12-06T18:09:10Z</dcterms:modified>
</cp:coreProperties>
</file>