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8" r:id="rId9"/>
    <p:sldId id="267" r:id="rId10"/>
    <p:sldId id="266" r:id="rId11"/>
    <p:sldId id="264" r:id="rId12"/>
    <p:sldId id="270" r:id="rId13"/>
    <p:sldId id="272" r:id="rId14"/>
    <p:sldId id="263" r:id="rId15"/>
    <p:sldId id="269" r:id="rId16"/>
    <p:sldId id="271" r:id="rId17"/>
    <p:sldId id="273" r:id="rId18"/>
    <p:sldId id="26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6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556792"/>
            <a:ext cx="7772400" cy="1470025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«Книга – лучший друг»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797152"/>
            <a:ext cx="6400800" cy="175260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Выполнили: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Маргейм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Н.А.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Сухорукова Н.А.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3768" y="260648"/>
            <a:ext cx="640871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Актуальность проекта: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современном мире необходимо сохранить любовь к книге. Ведь книга-это помощник в приобретении знаний для малышей. Конечно, наличие компьютера в доме привлекает ребенка куда сильнее, чем полки с книгами. Вот и в своей группе мы обратили внимание, что дети тоже редко подходят к книжному уголку и берут книги в руки. Чем раньше об этом задуматься, тем лучше будет результат. Ведь именно чтение поможет в развитии ребенка. Именно чтение пополнит словарный запас ребенка, поможет правильно говорить и писать. Правильное развитие ребенка полностью зависит от того, какие книжки ему читались в детстве, как много уделялось времени чтению сказок, стихов, поговорок.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5776" y="188640"/>
            <a:ext cx="61926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Сроки реализации: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 неделя (с 18 по 22 октября)</a:t>
            </a: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Вид проекта: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краткосрочный, познавательный, информационный, творческий.</a:t>
            </a: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Участники проекта: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дети старшей группы, родители воспитанников, воспитатели.</a:t>
            </a: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Возраст проектной группы: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5-6 лет.</a:t>
            </a: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Цель проекта: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Воспитание любви и бережного отношения к книгам. Формирование интереса у детей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детской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книге через творческую и познавательную деятельность.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411760" y="153888"/>
            <a:ext cx="673224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проекта: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Познакомить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 историей создания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 и материалом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из которого их делают.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Познакомить с творчеством детских писателей и поэтов; подвести к мотивационной оценке поступков и характеров героев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Закрепить знания о жанровых особенностях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Воспитание правильного отношения к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как к объекту получения знаний и удовольствия.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Активизировать речь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обогащать и расширять их словарь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Предполагаемый результат: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Выставка творческих работ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Пополнение библиотеки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Дети научатся давать мотивационную оценку поступкам героев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понимать жанровые особенности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Проявление потребности посещать библиотеку.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11111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Уметь составлять рассказ о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Узнают, из чего делают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0385" y="476672"/>
            <a:ext cx="6413615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Этапы работы над проектом: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 Этап – подготовительный</a:t>
            </a:r>
            <a:endParaRPr lang="ru-RU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Этап – основной, практическая деятельность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этап – заключительный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55776" y="260648"/>
            <a:ext cx="633670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Этап – подготовительный: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постановка проблемы, определение целей и задач;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-подбор материала для оформления выставок в книжном уголке: книг разной текстуры, направленности, портретов детских писателей и художников оформителей, иллюстрации к художественным произведениям;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подготовка атрибутов для театрализованной деятельности и материала для художественно-творческой деятельности;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чтение художественной литературы разной направленности детям в соответствии с возрастными особенностями; заучивание стихотворений;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188640"/>
            <a:ext cx="648072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Этап – основной, практическая деятельность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Беседы: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показом презентации «Знакомство с художниками - иллюстраторами»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«Чему учат сказки?», «Герои сказок – какие они?»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показом презентации «Путешествие в прошлое книги»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Рассматривание портретов детских писателей и беседа них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«Книга – тайна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книга – клад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книга – друг для всех ребят!»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    Подвижные игры: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«Гори ясно»,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«Тень, тень,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потетень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«Жмурки», «Ручеёк»</a:t>
            </a:r>
          </a:p>
          <a:p>
            <a:pPr marL="457200" indent="-457200">
              <a:buAutoNum type="arabicPeriod" startAt="3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Дидактические игры: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«О ком? О чем», «Дорисуй героя»,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«Угадай, чей предмет», «Из какой сказки герой?»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«Угадай героя», «Исправь ошибку»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Чтение художественной литературы: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В. Драгунского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«Друг детства», «Иван-царевич и серый волк»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«Подземные царства»,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Творогова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«Сказка о книгах»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55776" y="260648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5.Литературная викторина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«По страницам любимых книг»</a:t>
            </a:r>
          </a:p>
        </p:txBody>
      </p:sp>
      <p:pic>
        <p:nvPicPr>
          <p:cNvPr id="1026" name="Picture 2" descr="C:\Users\Екатерина\Desktop\Работа\старшаяя группа 2021-2022\проект Книга\20211118_091742.jpg"/>
          <p:cNvPicPr>
            <a:picLocks noChangeAspect="1" noChangeArrowheads="1"/>
          </p:cNvPicPr>
          <p:nvPr/>
        </p:nvPicPr>
        <p:blipFill>
          <a:blip r:embed="rId3" cstate="print"/>
          <a:srcRect r="10865"/>
          <a:stretch>
            <a:fillRect/>
          </a:stretch>
        </p:blipFill>
        <p:spPr bwMode="auto">
          <a:xfrm>
            <a:off x="251520" y="2996952"/>
            <a:ext cx="4032448" cy="3392996"/>
          </a:xfrm>
          <a:prstGeom prst="rect">
            <a:avLst/>
          </a:prstGeom>
          <a:noFill/>
        </p:spPr>
      </p:pic>
      <p:pic>
        <p:nvPicPr>
          <p:cNvPr id="1027" name="Picture 3" descr="C:\Users\Екатерина\Desktop\Работа\старшаяя группа 2021-2022\проект Книга\20211118_0936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908720"/>
            <a:ext cx="2747797" cy="2060848"/>
          </a:xfrm>
          <a:prstGeom prst="rect">
            <a:avLst/>
          </a:prstGeom>
          <a:noFill/>
        </p:spPr>
      </p:pic>
      <p:pic>
        <p:nvPicPr>
          <p:cNvPr id="1028" name="Picture 4" descr="C:\Users\Екатерина\Desktop\Работа\старшаяя группа 2021-2022\проект Книга\20211118_100654.jpg"/>
          <p:cNvPicPr>
            <a:picLocks noChangeAspect="1" noChangeArrowheads="1"/>
          </p:cNvPicPr>
          <p:nvPr/>
        </p:nvPicPr>
        <p:blipFill>
          <a:blip r:embed="rId5" cstate="print"/>
          <a:srcRect l="22857" r="21429" b="15238"/>
          <a:stretch>
            <a:fillRect/>
          </a:stretch>
        </p:blipFill>
        <p:spPr bwMode="auto">
          <a:xfrm rot="5400000">
            <a:off x="4846184" y="1138591"/>
            <a:ext cx="3888432" cy="4436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27784" y="188640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6.Опытно-экспериментальная деятельность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«Мир бумаги»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37444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157700"/>
            <a:ext cx="3600400" cy="27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221088"/>
            <a:ext cx="351588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3537" y="836712"/>
            <a:ext cx="2430463" cy="324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908720"/>
            <a:ext cx="2430463" cy="324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83768" y="188640"/>
            <a:ext cx="6660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7. Театральная деятельность 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разыгрывание мини-сценок по любимым сказкам</a:t>
            </a:r>
          </a:p>
        </p:txBody>
      </p:sp>
      <p:pic>
        <p:nvPicPr>
          <p:cNvPr id="2050" name="Picture 2" descr="C:\Users\Екатерина\Desktop\Работа\старшаяя группа 2021-2022\проект Книга\20211118_0950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980728"/>
            <a:ext cx="3419871" cy="2564903"/>
          </a:xfrm>
          <a:prstGeom prst="rect">
            <a:avLst/>
          </a:prstGeom>
          <a:noFill/>
        </p:spPr>
      </p:pic>
      <p:pic>
        <p:nvPicPr>
          <p:cNvPr id="2051" name="Picture 3" descr="C:\Users\Екатерина\Desktop\Работа\старшаяя группа 2021-2022\проект Книга\20211118_0953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645024"/>
            <a:ext cx="3744416" cy="2808312"/>
          </a:xfrm>
          <a:prstGeom prst="rect">
            <a:avLst/>
          </a:prstGeom>
          <a:noFill/>
        </p:spPr>
      </p:pic>
      <p:pic>
        <p:nvPicPr>
          <p:cNvPr id="2052" name="Picture 4" descr="C:\Users\Екатерина\Desktop\Работа\старшаяя группа 2021-2022\проект Книга\20211118_095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693452"/>
            <a:ext cx="3888431" cy="28045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83768" y="188640"/>
            <a:ext cx="6660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8. Сюжетно-ролевая игра: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«Книжный магазин», «В библиотеке»</a:t>
            </a:r>
          </a:p>
        </p:txBody>
      </p:sp>
      <p:pic>
        <p:nvPicPr>
          <p:cNvPr id="5" name="Рисунок 4" descr="C:\Users\Екатерина\Desktop\Работа\старшаяя группа 2021-2022\проект Книга\20211020_110227.jpg"/>
          <p:cNvPicPr/>
          <p:nvPr/>
        </p:nvPicPr>
        <p:blipFill>
          <a:blip r:embed="rId3" cstate="print"/>
          <a:srcRect r="16674"/>
          <a:stretch>
            <a:fillRect/>
          </a:stretch>
        </p:blipFill>
        <p:spPr bwMode="auto">
          <a:xfrm rot="10800000">
            <a:off x="251520" y="908720"/>
            <a:ext cx="2894271" cy="260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Екатерина\Desktop\Работа\старшаяя группа 2021-2022\проект Книга\20211020_111522.jpg"/>
          <p:cNvPicPr/>
          <p:nvPr/>
        </p:nvPicPr>
        <p:blipFill>
          <a:blip r:embed="rId4" cstate="print"/>
          <a:srcRect l="17314" t="21962"/>
          <a:stretch>
            <a:fillRect/>
          </a:stretch>
        </p:blipFill>
        <p:spPr bwMode="auto">
          <a:xfrm>
            <a:off x="3419872" y="980728"/>
            <a:ext cx="3422223" cy="242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Екатерина\Desktop\Работа\старшаяя группа 2021-2022\проект Книга\20211020_1119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3789040"/>
            <a:ext cx="3340838" cy="2601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Екатерина\Desktop\Работа\старшаяя группа 2021-2022\проект Книга\20211020_11191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6044476" y="3756725"/>
            <a:ext cx="3197860" cy="23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55776" y="188640"/>
            <a:ext cx="6264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Художественно-творческая деятельность: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Лепка: «Герои любимых сказок»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Рисования: «Сказочные птицы»</a:t>
            </a:r>
          </a:p>
        </p:txBody>
      </p:sp>
      <p:pic>
        <p:nvPicPr>
          <p:cNvPr id="5" name="Рисунок 4" descr="C:\Users\Екатерина\Desktop\Работа\старшаяя группа 2021-2022\проект Книга\понедельник\20211019_1256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92696"/>
            <a:ext cx="3617285" cy="271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Екатерина\Desktop\Работа\старшаяя группа 2021-2022\проект Книга\вторник\IMG-20211019-WA00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3789040"/>
            <a:ext cx="3672408" cy="28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Екатерина\Desktop\Работа\старшаяя группа 2021-2022\проект Книга\вторник\20211020_065646.jpg"/>
          <p:cNvPicPr/>
          <p:nvPr/>
        </p:nvPicPr>
        <p:blipFill>
          <a:blip r:embed="rId5" cstate="print">
            <a:lum contrast="10000"/>
          </a:blip>
          <a:srcRect l="10522" b="8529"/>
          <a:stretch>
            <a:fillRect/>
          </a:stretch>
        </p:blipFill>
        <p:spPr bwMode="auto">
          <a:xfrm rot="10800000">
            <a:off x="4788024" y="1268758"/>
            <a:ext cx="3240359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55776" y="188640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10. Конструктивная деятельность «Создание книжки-малышки»  для средней группы</a:t>
            </a:r>
          </a:p>
        </p:txBody>
      </p:sp>
      <p:pic>
        <p:nvPicPr>
          <p:cNvPr id="6" name="Рисунок 5" descr="C:\Users\Екатерина\Desktop\Работа\старшаяя группа 2021-2022\проект Книга\вторник\20211019_0942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052736"/>
            <a:ext cx="31877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Екатерина\Desktop\Работа\старшаяя группа 2021-2022\проект Книга\вторник\IMG-20211019-WA0013.jpg"/>
          <p:cNvPicPr/>
          <p:nvPr/>
        </p:nvPicPr>
        <p:blipFill>
          <a:blip r:embed="rId4" cstate="print"/>
          <a:srcRect t="2856" r="5996"/>
          <a:stretch>
            <a:fillRect/>
          </a:stretch>
        </p:blipFill>
        <p:spPr bwMode="auto">
          <a:xfrm rot="16200000">
            <a:off x="5991704" y="3305441"/>
            <a:ext cx="2376264" cy="348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Екатерина\Desktop\Работа\старшаяя группа 2021-2022\проект Книга\вторник\IMG-20211019-WA0026.jpg"/>
          <p:cNvPicPr/>
          <p:nvPr/>
        </p:nvPicPr>
        <p:blipFill>
          <a:blip r:embed="rId5" cstate="print"/>
          <a:srcRect t="3093" b="27629"/>
          <a:stretch>
            <a:fillRect/>
          </a:stretch>
        </p:blipFill>
        <p:spPr bwMode="auto">
          <a:xfrm>
            <a:off x="0" y="3429000"/>
            <a:ext cx="26003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Екатерина\Desktop\Работа\старшаяя группа 2021-2022\проект Книга\вторник\IMG-20211019-WA0028.jpg"/>
          <p:cNvPicPr/>
          <p:nvPr/>
        </p:nvPicPr>
        <p:blipFill>
          <a:blip r:embed="rId6" cstate="print"/>
          <a:srcRect t="14676" b="17577"/>
          <a:stretch>
            <a:fillRect/>
          </a:stretch>
        </p:blipFill>
        <p:spPr bwMode="auto">
          <a:xfrm>
            <a:off x="2699792" y="3657600"/>
            <a:ext cx="265759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Екатерина\Desktop\Работа\старшаяя группа 2021-2022\проект Книга\вторник\20211019_09530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4048" y="1124744"/>
            <a:ext cx="3181350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411760" y="245259"/>
            <a:ext cx="651621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11. Ручной труд: 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Книжкина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больница»</a:t>
            </a:r>
          </a:p>
          <a:p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12.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Проблемная ситуация: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«Что было бы, если бы все книги исчезли?»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Пословицы и поговорки: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«Книга – друг человека», «Не будешь читать, ничего не будешь знать», «Возьмешь книгу в руки – не будет скуки»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14. Работа с родителями: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Рекомендации «Организация книжного уголка и чтения в семье»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Консультация для родителей на тему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«Что делать, если ребенка не привлекает чтение книг?»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Консультация для родителей на тему «Научите ребенка любить книгу»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Привлечение родителей к созданию условий для развития интереса детей к книгам дома и в детском саду, выставка «Моя любимая книга»</a:t>
            </a:r>
            <a:endParaRPr lang="ru-RU" dirty="0" smtClean="0"/>
          </a:p>
          <a:p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55776" y="260648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/>
              <a:t>3 этап – заключительный:</a:t>
            </a:r>
            <a:endParaRPr lang="ru-RU" sz="2000" dirty="0" smtClean="0"/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Экскурсия в библиотеку: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«В гости к книгам»</a:t>
            </a:r>
          </a:p>
        </p:txBody>
      </p:sp>
      <p:pic>
        <p:nvPicPr>
          <p:cNvPr id="5" name="Рисунок 4" descr="C:\Users\Екатерина\Desktop\Работа\старшаяя группа 2021-2022\проект Книга\библиотека\20211012_1045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555775" y="1412776"/>
            <a:ext cx="33123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Екатерина\Desktop\Работа\старшаяя группа 2021-2022\проект Книга\библиотека\20211012_095717.jpg"/>
          <p:cNvPicPr/>
          <p:nvPr/>
        </p:nvPicPr>
        <p:blipFill>
          <a:blip r:embed="rId4" cstate="print"/>
          <a:srcRect t="15241" r="22362" b="4185"/>
          <a:stretch>
            <a:fillRect/>
          </a:stretch>
        </p:blipFill>
        <p:spPr bwMode="auto">
          <a:xfrm rot="5400000">
            <a:off x="-72517" y="584684"/>
            <a:ext cx="338437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Екатерина\Desktop\Работа\старшаяя группа 2021-2022\проект Книга\библиотека\20211012_10461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-58824" y="4027376"/>
            <a:ext cx="321297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Екатерина\Desktop\Работа\старшаяя группа 2021-2022\проект Книга\библиотека\20211012_10001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268760"/>
            <a:ext cx="363589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Екатерина\Desktop\Работа\старшаяя группа 2021-2022\проект Книга\библиотека\20211012_104845.jpg"/>
          <p:cNvPicPr/>
          <p:nvPr/>
        </p:nvPicPr>
        <p:blipFill>
          <a:blip r:embed="rId7" cstate="print"/>
          <a:srcRect l="9539" t="6145" r="9954"/>
          <a:stretch>
            <a:fillRect/>
          </a:stretch>
        </p:blipFill>
        <p:spPr bwMode="auto">
          <a:xfrm>
            <a:off x="4427984" y="4186362"/>
            <a:ext cx="3491754" cy="2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C:\Users\Екатерина\Desktop\Работа\старшаяя группа 2021-2022\проект Книга\библиотека\20211012_100344.jpg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251520" y="260648"/>
            <a:ext cx="446449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Екатерина\Desktop\Работа\старшаяя группа 2021-2022\проект Книга\библиотека\20211012_1015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185592"/>
            <a:ext cx="468052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C:\Users\Екатерина\Desktop\Работа\старшаяя группа 2021-2022\проект Книга\библиотека\20211012_1102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648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43437_39-p-fon-knigi-dlya-prezentatsii-powerpoint-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11760" y="62"/>
            <a:ext cx="655272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 реализации проекта: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результате проекта дети старшей группы познакомились с творчеством детских поэтов и писателей. Дети узнали, откуда книжка к нам пришла.  Повысился интереса детей к чтению и художественной литературе. Научились составлять рассказ о книге. Также были организованы тематические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выставки: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«Книжки-малышки» (для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средней группы своими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руками), «Моя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любимая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книжка» (дети принесли из дома).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рамках проекта дети научились ремонтировать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книги 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бережно относиться к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ним. А также, проявили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интерес к посещению библиотеки.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Родители тоже активно участвовали в организованных мероприятиях детского сада, проявляли инициативу. В дополнение к этому они познакомились с информацией по воспитанию любви к чтению.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Проектный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 вызвал познавательный интерес к различным областям знаний, сформировал навыки сотрудничества. Технология проектирования делает дошкольников активными участниками воспитательного процесса, ведет к саморазвитию детей.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228</Words>
  <Application>Microsoft Office PowerPoint</Application>
  <PresentationFormat>Экран (4:3)</PresentationFormat>
  <Paragraphs>75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Проект «Книга – лучший друг»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«Книга – лучший друг»</dc:title>
  <dc:creator>Екатерина</dc:creator>
  <cp:lastModifiedBy>Екатерина</cp:lastModifiedBy>
  <cp:revision>19</cp:revision>
  <dcterms:created xsi:type="dcterms:W3CDTF">2021-11-14T22:50:37Z</dcterms:created>
  <dcterms:modified xsi:type="dcterms:W3CDTF">2021-11-17T23:21:09Z</dcterms:modified>
</cp:coreProperties>
</file>