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31868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4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6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2" y="692696"/>
            <a:ext cx="9280790" cy="530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685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0" y="362496"/>
            <a:ext cx="9172330" cy="598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10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67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29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</cp:revision>
  <dcterms:created xsi:type="dcterms:W3CDTF">2019-05-15T02:36:00Z</dcterms:created>
  <dcterms:modified xsi:type="dcterms:W3CDTF">2019-05-15T02:45:56Z</dcterms:modified>
</cp:coreProperties>
</file>