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19" r="24582"/>
          <a:stretch/>
        </p:blipFill>
        <p:spPr bwMode="auto">
          <a:xfrm>
            <a:off x="0" y="-1"/>
            <a:ext cx="3027461" cy="6842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461" y="921679"/>
            <a:ext cx="6116539" cy="4633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498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11" y="-1"/>
            <a:ext cx="9175711" cy="6878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192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20</TotalTime>
  <Words>0</Words>
  <Application>Microsoft Office PowerPoint</Application>
  <PresentationFormat>Экран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</dc:creator>
  <cp:lastModifiedBy>pc</cp:lastModifiedBy>
  <cp:revision>3</cp:revision>
  <dcterms:created xsi:type="dcterms:W3CDTF">2019-02-25T16:55:33Z</dcterms:created>
  <dcterms:modified xsi:type="dcterms:W3CDTF">2019-02-25T17:40:16Z</dcterms:modified>
</cp:coreProperties>
</file>