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26.03.2020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Картинки по запросу &quot;пылесос картинка для детей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538"/>
            <a:ext cx="9144000" cy="6850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05651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Картинки по запросу &quot;пылесос части картинка для детей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-63001"/>
            <a:ext cx="4300466" cy="6909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399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Картинки по запросу &quot;стиральная машина картинка для детей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3749"/>
            <a:ext cx="6804251" cy="6804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239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Картинки по запросу &quot;утюг картинка для детей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241"/>
            <a:ext cx="8604448" cy="6586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908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Картинки по запросу &quot;утюг картинка для детей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-2611"/>
            <a:ext cx="6917704" cy="687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414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21</TotalTime>
  <Words>0</Words>
  <Application>Microsoft Office PowerPoint</Application>
  <PresentationFormat>Экран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</dc:creator>
  <cp:lastModifiedBy>pc</cp:lastModifiedBy>
  <cp:revision>4</cp:revision>
  <dcterms:created xsi:type="dcterms:W3CDTF">2020-03-26T03:06:42Z</dcterms:created>
  <dcterms:modified xsi:type="dcterms:W3CDTF">2020-03-26T04:48:25Z</dcterms:modified>
</cp:coreProperties>
</file>